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3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B71A-E6AC-4E0C-8DBD-B738FDD62368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6363-022E-40DE-84D6-C3835721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57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B71A-E6AC-4E0C-8DBD-B738FDD62368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6363-022E-40DE-84D6-C3835721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1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B71A-E6AC-4E0C-8DBD-B738FDD62368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6363-022E-40DE-84D6-C3835721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B71A-E6AC-4E0C-8DBD-B738FDD62368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6363-022E-40DE-84D6-C3835721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9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B71A-E6AC-4E0C-8DBD-B738FDD62368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6363-022E-40DE-84D6-C3835721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1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B71A-E6AC-4E0C-8DBD-B738FDD62368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6363-022E-40DE-84D6-C3835721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0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B71A-E6AC-4E0C-8DBD-B738FDD62368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6363-022E-40DE-84D6-C3835721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96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B71A-E6AC-4E0C-8DBD-B738FDD62368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6363-022E-40DE-84D6-C3835721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B71A-E6AC-4E0C-8DBD-B738FDD62368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6363-022E-40DE-84D6-C3835721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6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B71A-E6AC-4E0C-8DBD-B738FDD62368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6363-022E-40DE-84D6-C3835721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7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B71A-E6AC-4E0C-8DBD-B738FDD62368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6363-022E-40DE-84D6-C3835721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8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5B71A-E6AC-4E0C-8DBD-B738FDD62368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56363-022E-40DE-84D6-C3835721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208471" y="149724"/>
            <a:ext cx="10515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MyCigna Screenshots for St. Peter’s Health</a:t>
            </a:r>
            <a:endParaRPr lang="en-US" sz="1800" dirty="0"/>
          </a:p>
        </p:txBody>
      </p:sp>
      <p:sp>
        <p:nvSpPr>
          <p:cNvPr id="7" name="Rounded Rectangle 6"/>
          <p:cNvSpPr/>
          <p:nvPr/>
        </p:nvSpPr>
        <p:spPr>
          <a:xfrm>
            <a:off x="2402840" y="992039"/>
            <a:ext cx="2238171" cy="12815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If you have an existing MyCigna account, simply log in using your username and password</a:t>
            </a:r>
            <a:endParaRPr lang="en-US" sz="1050" dirty="0"/>
          </a:p>
        </p:txBody>
      </p:sp>
      <p:sp>
        <p:nvSpPr>
          <p:cNvPr id="8" name="Rounded Rectangle 7"/>
          <p:cNvSpPr/>
          <p:nvPr/>
        </p:nvSpPr>
        <p:spPr>
          <a:xfrm>
            <a:off x="4002657" y="5236373"/>
            <a:ext cx="1716215" cy="129382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If you do not have a MyCigna account, you will need to complete a one-time registration</a:t>
            </a:r>
            <a:endParaRPr lang="en-US" sz="10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84" y="2412954"/>
            <a:ext cx="6058437" cy="2579334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1468877" y="4661305"/>
            <a:ext cx="2438891" cy="11444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286000" y="2337758"/>
            <a:ext cx="1716657" cy="11739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149" y="1988975"/>
            <a:ext cx="5308582" cy="3003313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8" idx="3"/>
          </p:cNvCxnSpPr>
          <p:nvPr/>
        </p:nvCxnSpPr>
        <p:spPr>
          <a:xfrm flipV="1">
            <a:off x="5718872" y="4319081"/>
            <a:ext cx="1002999" cy="15642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933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136" y="1354348"/>
            <a:ext cx="9836540" cy="4480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726" y="291830"/>
            <a:ext cx="10012870" cy="379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Visit the Work/Life Resource Center</a:t>
            </a:r>
            <a:endParaRPr lang="en-US" b="1" dirty="0"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332453" y="1482274"/>
            <a:ext cx="2553419" cy="132131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Find articles, checklists, online learning and more resources on a number of different topics</a:t>
            </a:r>
            <a:endParaRPr lang="en-US" sz="105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202392" y="2273060"/>
            <a:ext cx="1130061" cy="7047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4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726" y="283204"/>
            <a:ext cx="10012870" cy="379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Behavioral Health Tools and Resources</a:t>
            </a:r>
            <a:endParaRPr lang="en-US" b="1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67" y="1397479"/>
            <a:ext cx="10901656" cy="427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3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10" y="928956"/>
            <a:ext cx="5685041" cy="27313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726" y="283204"/>
            <a:ext cx="10012870" cy="379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Wellness tab</a:t>
            </a:r>
            <a:endParaRPr lang="en-US" b="1" dirty="0"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198189" y="6288657"/>
            <a:ext cx="1077817" cy="43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7832785" y="1785668"/>
            <a:ext cx="2053087" cy="101791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Find incentive programs and discounts on a number of different wellness topics </a:t>
            </a:r>
            <a:endParaRPr lang="en-US" sz="1050" dirty="0"/>
          </a:p>
        </p:txBody>
      </p:sp>
      <p:sp>
        <p:nvSpPr>
          <p:cNvPr id="11" name="Rounded Rectangle 10"/>
          <p:cNvSpPr/>
          <p:nvPr/>
        </p:nvSpPr>
        <p:spPr>
          <a:xfrm>
            <a:off x="2211238" y="5615796"/>
            <a:ext cx="1986951" cy="112154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Articles and resources for overall well-being including heart health and healthy aging</a:t>
            </a:r>
            <a:endParaRPr lang="en-US" sz="10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666" y="3832217"/>
            <a:ext cx="5947976" cy="269809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8100204" y="2803585"/>
            <a:ext cx="516901" cy="11707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0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725" y="3820274"/>
            <a:ext cx="4477084" cy="19248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05" y="3647871"/>
            <a:ext cx="3891867" cy="2012815"/>
          </a:xfrm>
          <a:prstGeom prst="rect">
            <a:avLst/>
          </a:prstGeom>
        </p:spPr>
      </p:pic>
      <p:sp>
        <p:nvSpPr>
          <p:cNvPr id="8" name="Title 7"/>
          <p:cNvSpPr txBox="1">
            <a:spLocks noGrp="1"/>
          </p:cNvSpPr>
          <p:nvPr>
            <p:ph type="title"/>
          </p:nvPr>
        </p:nvSpPr>
        <p:spPr>
          <a:xfrm>
            <a:off x="355121" y="279120"/>
            <a:ext cx="10515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Registration Information</a:t>
            </a:r>
            <a:endParaRPr lang="en-US" sz="18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440391" y="1013946"/>
            <a:ext cx="763536" cy="5138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681082" y="4581230"/>
            <a:ext cx="1584385" cy="99418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Select ‘I want to register for the Employee Assistance Program ONLY’</a:t>
            </a:r>
            <a:endParaRPr lang="en-US" sz="105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2599824" y="5148022"/>
            <a:ext cx="1081258" cy="76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1" idx="1"/>
          </p:cNvCxnSpPr>
          <p:nvPr/>
        </p:nvCxnSpPr>
        <p:spPr>
          <a:xfrm flipH="1">
            <a:off x="7762672" y="3092952"/>
            <a:ext cx="1484783" cy="16947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121" y="1273632"/>
            <a:ext cx="3840288" cy="132222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2363639" y="1123780"/>
            <a:ext cx="1492367" cy="5594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856006" y="406351"/>
            <a:ext cx="1584385" cy="99418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Enter your Date of Birth and Zip Code</a:t>
            </a:r>
            <a:endParaRPr lang="en-US" sz="10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880" y="1006767"/>
            <a:ext cx="4820558" cy="1855956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9247455" y="2595858"/>
            <a:ext cx="1929442" cy="99418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Enter the Employer ID: </a:t>
            </a:r>
            <a:r>
              <a:rPr lang="en-US" sz="1050" b="1" dirty="0" smtClean="0"/>
              <a:t>stpetershealth</a:t>
            </a:r>
            <a:r>
              <a:rPr lang="en-US" sz="1050" dirty="0" smtClean="0"/>
              <a:t> and note whether you are the employee or household member of the SPH employee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789641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383" y="1195656"/>
            <a:ext cx="5324286" cy="32644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29" y="1195656"/>
            <a:ext cx="5404909" cy="30739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429" y="183971"/>
            <a:ext cx="10335883" cy="437132"/>
          </a:xfrm>
        </p:spPr>
        <p:txBody>
          <a:bodyPr>
            <a:normAutofit/>
          </a:bodyPr>
          <a:lstStyle/>
          <a:p>
            <a:r>
              <a:rPr lang="en-US" sz="1800" b="1" dirty="0"/>
              <a:t>Registration </a:t>
            </a:r>
            <a:r>
              <a:rPr lang="en-US" sz="1800" b="1" dirty="0" smtClean="0"/>
              <a:t>Information Continued</a:t>
            </a:r>
            <a:endParaRPr lang="en-US" sz="1800" dirty="0"/>
          </a:p>
        </p:txBody>
      </p:sp>
      <p:sp>
        <p:nvSpPr>
          <p:cNvPr id="6" name="Rounded Rectangle 5"/>
          <p:cNvSpPr/>
          <p:nvPr/>
        </p:nvSpPr>
        <p:spPr>
          <a:xfrm>
            <a:off x="3919985" y="2165834"/>
            <a:ext cx="1584385" cy="99418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Select your security questions</a:t>
            </a:r>
            <a:endParaRPr lang="en-US" sz="1050" dirty="0"/>
          </a:p>
        </p:txBody>
      </p:sp>
      <p:sp>
        <p:nvSpPr>
          <p:cNvPr id="7" name="Rounded Rectangle 6"/>
          <p:cNvSpPr/>
          <p:nvPr/>
        </p:nvSpPr>
        <p:spPr>
          <a:xfrm>
            <a:off x="10079006" y="3593505"/>
            <a:ext cx="1584385" cy="99418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Create your username and password for future log ins. You will also need to enter a valid email address</a:t>
            </a:r>
            <a:endParaRPr lang="en-US" sz="105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794445" y="2732626"/>
            <a:ext cx="1125540" cy="19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8746226" y="2536469"/>
            <a:ext cx="1332780" cy="11405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76533" y="5581893"/>
            <a:ext cx="912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Once you create your username and password, you will automatically be logged into MyCigna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94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977" y="235729"/>
            <a:ext cx="10234818" cy="549275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MyCigna Home Page and EAP Landing Page</a:t>
            </a:r>
            <a:endParaRPr lang="en-US" sz="18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35761" y="4405763"/>
            <a:ext cx="1584385" cy="99418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MyCigna Home Page</a:t>
            </a:r>
            <a:endParaRPr lang="en-US" sz="1050" dirty="0"/>
          </a:p>
        </p:txBody>
      </p:sp>
      <p:sp>
        <p:nvSpPr>
          <p:cNvPr id="7" name="Rounded Rectangle 6"/>
          <p:cNvSpPr/>
          <p:nvPr/>
        </p:nvSpPr>
        <p:spPr>
          <a:xfrm>
            <a:off x="8238997" y="2425819"/>
            <a:ext cx="1584385" cy="99418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Under Coverage, Select Employee Assistance Program (EAP)</a:t>
            </a:r>
            <a:endParaRPr lang="en-US" sz="105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327954" y="3786613"/>
            <a:ext cx="513" cy="6191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65" y="927708"/>
            <a:ext cx="6086816" cy="2858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866" y="3562710"/>
            <a:ext cx="7245286" cy="2834910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7" idx="2"/>
          </p:cNvCxnSpPr>
          <p:nvPr/>
        </p:nvCxnSpPr>
        <p:spPr>
          <a:xfrm flipH="1">
            <a:off x="7272069" y="3420006"/>
            <a:ext cx="1759121" cy="6998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337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39" y="750924"/>
            <a:ext cx="10141112" cy="5347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726" y="291830"/>
            <a:ext cx="10012870" cy="379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EAP Landing Page</a:t>
            </a:r>
            <a:endParaRPr lang="en-US" b="1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0187796" y="3949023"/>
            <a:ext cx="491707" cy="3728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425285" y="5184476"/>
            <a:ext cx="938254" cy="5089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8162" y="4469641"/>
            <a:ext cx="444261" cy="5503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0" y="3854510"/>
            <a:ext cx="1216324" cy="577969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Schedule a phone call with an EAP consultant</a:t>
            </a:r>
            <a:endParaRPr lang="en-US" sz="1050" dirty="0"/>
          </a:p>
        </p:txBody>
      </p:sp>
      <p:sp>
        <p:nvSpPr>
          <p:cNvPr id="26" name="Rounded Rectangle 25"/>
          <p:cNvSpPr/>
          <p:nvPr/>
        </p:nvSpPr>
        <p:spPr>
          <a:xfrm>
            <a:off x="2648309" y="5788325"/>
            <a:ext cx="1104182" cy="51758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Visit an EAP counselor</a:t>
            </a:r>
            <a:endParaRPr lang="en-US" sz="105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01368" y="5753820"/>
            <a:ext cx="346941" cy="2932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6363539" y="5236236"/>
            <a:ext cx="1311215" cy="914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See online Work/Life resources available at our Work/Life Resource Center</a:t>
            </a:r>
            <a:endParaRPr lang="en-US" sz="1050" dirty="0"/>
          </a:p>
        </p:txBody>
      </p:sp>
      <p:sp>
        <p:nvSpPr>
          <p:cNvPr id="31" name="Rounded Rectangle 30"/>
          <p:cNvSpPr/>
          <p:nvPr/>
        </p:nvSpPr>
        <p:spPr>
          <a:xfrm>
            <a:off x="10679502" y="3475160"/>
            <a:ext cx="1104182" cy="51758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Chat with an EAP advocate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24034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726" y="291830"/>
            <a:ext cx="10012870" cy="379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Schedule a Phone Call with an EAP Consultant</a:t>
            </a:r>
            <a:endParaRPr lang="en-US" b="1" dirty="0"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07766" y="3570050"/>
            <a:ext cx="483080" cy="5348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8128106" y="603936"/>
            <a:ext cx="2585902" cy="84538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To schedule a phone call with an EAP consultant, you will need to enter all information including YOUR SSN; not the subscriber’s</a:t>
            </a:r>
            <a:endParaRPr lang="en-US" sz="10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540" y="1095915"/>
            <a:ext cx="5507590" cy="494827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6" idx="1"/>
          </p:cNvCxnSpPr>
          <p:nvPr/>
        </p:nvCxnSpPr>
        <p:spPr>
          <a:xfrm flipH="1">
            <a:off x="6780362" y="1026630"/>
            <a:ext cx="1347744" cy="4226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29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405" y="1180268"/>
            <a:ext cx="6057900" cy="5210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726" y="291830"/>
            <a:ext cx="10012870" cy="379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Visit an EAP Counselor</a:t>
            </a:r>
            <a:endParaRPr lang="en-US" b="1" dirty="0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588780" y="2705747"/>
            <a:ext cx="1104182" cy="51758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Find an in-network EAP counselor</a:t>
            </a:r>
            <a:endParaRPr lang="en-US" sz="105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320167" y="3079630"/>
            <a:ext cx="4268613" cy="4171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8642336" y="3964139"/>
            <a:ext cx="1142175" cy="87596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Generate an EAP Authorization code to bring to the initial visit</a:t>
            </a:r>
            <a:endParaRPr lang="en-US" sz="1050" dirty="0"/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>
            <a:off x="3140015" y="4402123"/>
            <a:ext cx="5502321" cy="3337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27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644" y="2277801"/>
            <a:ext cx="6867356" cy="37978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27116"/>
            <a:ext cx="4867444" cy="23056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726" y="291830"/>
            <a:ext cx="10012870" cy="379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Find an in-network EAP Counselor</a:t>
            </a:r>
            <a:endParaRPr lang="en-US" b="1" dirty="0"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89431" y="671209"/>
            <a:ext cx="1142175" cy="87596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Choose a specialty or select ‘Skip’</a:t>
            </a:r>
            <a:endParaRPr lang="en-US" sz="1050" dirty="0"/>
          </a:p>
        </p:txBody>
      </p:sp>
      <p:sp>
        <p:nvSpPr>
          <p:cNvPr id="14" name="Rounded Rectangle 13"/>
          <p:cNvSpPr/>
          <p:nvPr/>
        </p:nvSpPr>
        <p:spPr>
          <a:xfrm>
            <a:off x="3788808" y="5652527"/>
            <a:ext cx="1142175" cy="87596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List of in-network providers in your area</a:t>
            </a:r>
            <a:endParaRPr lang="en-US" sz="105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459857" y="925669"/>
            <a:ext cx="1729574" cy="4612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789720" y="5167223"/>
            <a:ext cx="394755" cy="4853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50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076" y="1254966"/>
            <a:ext cx="5093594" cy="4766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726" y="291830"/>
            <a:ext cx="10012870" cy="379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Generate an EAP Authorization Code</a:t>
            </a:r>
            <a:endParaRPr lang="en-US" b="1" dirty="0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85472" y="291829"/>
            <a:ext cx="2553419" cy="132131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You will need to bring an Authorization Code with you to your initial visit. To generate your code online, enter all of the information on this form including YOUR SSN; not the subscriber’s</a:t>
            </a:r>
            <a:endParaRPr lang="en-US" sz="105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003321" y="882327"/>
            <a:ext cx="1682151" cy="5258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58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3087</TotalTime>
  <Words>340</Words>
  <Application>Microsoft Office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MyCigna Screenshots for St. Peter’s Health</vt:lpstr>
      <vt:lpstr>Registration Information</vt:lpstr>
      <vt:lpstr>Registration Information Continued</vt:lpstr>
      <vt:lpstr>MyCigna Home Page and EAP Landing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Cigna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Weber, Bridget N      HHHH</dc:creator>
  <cp:lastModifiedBy>Weber, Bridget N      HHHH</cp:lastModifiedBy>
  <cp:revision>72</cp:revision>
  <dcterms:created xsi:type="dcterms:W3CDTF">2020-05-19T17:24:56Z</dcterms:created>
  <dcterms:modified xsi:type="dcterms:W3CDTF">2020-08-19T20:42:42Z</dcterms:modified>
</cp:coreProperties>
</file>